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7" r:id="rId6"/>
    <p:sldId id="263" r:id="rId7"/>
    <p:sldId id="262" r:id="rId8"/>
    <p:sldId id="265" r:id="rId9"/>
    <p:sldId id="264" r:id="rId10"/>
    <p:sldId id="271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41"/>
  </p:normalViewPr>
  <p:slideViewPr>
    <p:cSldViewPr snapToGrid="0" snapToObjects="1">
      <p:cViewPr varScale="1">
        <p:scale>
          <a:sx n="106" d="100"/>
          <a:sy n="10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ti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EB4D5-4614-5F4B-8446-92F3CBF818A6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E1B3E-EAA5-DA42-8A99-5DA0C91D6F9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784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May also shift the GC if there are enough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CE1B3E-EAA5-DA42-8A99-5DA0C91D6F9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432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46C5-6C93-584E-BA00-4C394694D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791F5D-A63B-E34B-8D92-27516A1481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CD05C-906C-9948-A687-7639A78EF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5681E-FB35-C448-9492-A77E5111A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805BD-8FD7-4044-BF26-2038ADD43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1D30B7-E38D-7A42-9622-4B906C8927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99175" y="312597"/>
            <a:ext cx="7416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61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6169C-7ADC-A84D-A816-CDB6560D6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1A0A0-65DF-0341-A306-B5819F81C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316D5-FECE-0E42-890D-390CBEF8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BD8F5-2A9B-894A-9764-2F4384982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6B964-755B-7B4A-A1AD-6FB6B5CC5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5951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61BB5D-087E-0144-83AF-62A4649557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19ED6F-AF89-5F44-9446-7E145A2CC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D79CC-E810-AB4D-8785-4B2559F58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BB16E-03FD-D547-92D9-403314226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96AAB-34CB-314D-BD4B-DC00CC56F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36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24DBA-135E-DF4B-A337-667B63339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C4F61-B4D2-4449-8E34-FCABE3EC9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32B0-FA4B-B34D-9182-FC4249237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F3B7C-1A3B-3843-B8C1-D83E3C86B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B7D40-B731-A948-A363-B38401833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277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73C1C-8A04-5048-88FD-FB3737036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7FF1F-F927-664D-8B83-CE3C1C5E9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9BCF0-5125-7340-B25C-BC2043DF3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96510-A05C-CC43-9F6C-E3176B9BB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0668EC-0B4A-F84E-8243-34656B46E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2148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4B589-9B87-F84D-8496-6FFAA9CA3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39673-0E56-1C48-B33A-7629B11FD8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C75225-9B9F-B641-97F5-582B866ED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ED3BF5-5972-AD4C-96E9-83CC79EC1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69104A-E33D-F74A-A49F-0C1991BD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F73DF-6023-FB43-8C8B-B05F6B57E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730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00775-82B0-644B-A32A-7362C1113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A44A3-16B3-2748-B4A9-A4E0C1365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3B919-7D43-864F-A079-FB932FE86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159600-753A-444F-BA8C-6EEAD56C1F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F27796-B86B-2540-AF4B-49A786F96B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90238-1C51-4341-8E54-E9744A1B3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F60623-CA12-8D47-9157-AAE4A1931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17812-2849-6B4E-807F-8C5E99FF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65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C8C4-D3C2-B04D-829E-722E8229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29155A-1705-6D43-A694-89962E468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361E88-F01D-8944-B104-EE544BA5B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C5DF74-CAF3-4D4D-89D6-434AC828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6260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61C4D7-380C-7D4D-B910-81A56DDD6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F631AB-0433-BC4F-89C6-9E8D66CCE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9B3F53-B4DC-514C-844C-66BCF7E2D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795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2BD19-B96C-AB4F-8694-77DDE25D3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EF8F4-772D-B046-80B8-3CB4CE60F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4E715A-6B6C-244F-B014-F9BA5B599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253C9D-81A1-6642-B1B7-64CE6C74F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2CA9A-36D3-EB4A-A218-EDF27FCD3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62FDF-6C91-4E41-A79D-BC69D4DC9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6063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DDF68-1449-C546-BB1A-F6F249AAA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0DB17D-9AFA-7A4A-8929-C8ADDF5F73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E498C9-9BB4-7F4E-AD30-03B8DD728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A5FC7-4A11-5A49-9EDF-C65FAFD17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3CE49-6ACE-2842-9AEF-CD0A04E6068F}" type="datetimeFigureOut">
              <a:rPr lang="en-GB" smtClean="0"/>
              <a:t>22/03/2019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61C100-994E-D04C-9AB9-BBEDBD189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70BB0-6FE4-404E-82C3-E8A54A7A5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62E69-B53C-9840-9B6E-C2B3A8C664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48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8EE245-9C10-9C4D-8805-70DC31F1D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EEC49F-22AE-524B-8C68-5E2F3160E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697C3-5E4A-DB46-A03E-F318F35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3CE49-6ACE-2842-9AEF-CD0A04E6068F}" type="datetimeFigureOut">
              <a:rPr lang="en-GB" smtClean="0"/>
              <a:t>22/03/2019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6A751-D44F-424F-9B2A-8F061D692D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Museo 300" panose="02000000000000000000" pitchFamily="2" charset="77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6581B-2E09-7640-9810-F62772EC9E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Museo 300" panose="02000000000000000000" pitchFamily="2" charset="77"/>
              </a:defRPr>
            </a:lvl1pPr>
          </a:lstStyle>
          <a:p>
            <a:fld id="{D4862E69-B53C-9840-9B6E-C2B3A8C664BB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D146BC-04E7-AB44-BB2A-1D9825CEFF0C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319872" y="252386"/>
            <a:ext cx="2625202" cy="87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45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Museo 700" panose="02000000000000000000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Museo 300" panose="02000000000000000000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Museo 300" panose="02000000000000000000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Museo 300" panose="02000000000000000000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Museo 300" panose="02000000000000000000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Museo 300" panose="02000000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9B8AB-8350-CA4B-8C1C-90C79D376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9827" y="1307101"/>
            <a:ext cx="9144000" cy="2387600"/>
          </a:xfrm>
        </p:spPr>
        <p:txBody>
          <a:bodyPr>
            <a:normAutofit/>
          </a:bodyPr>
          <a:lstStyle/>
          <a:p>
            <a:r>
              <a:rPr lang="en-GB" dirty="0"/>
              <a:t>Sequence QC</a:t>
            </a:r>
          </a:p>
        </p:txBody>
      </p:sp>
    </p:spTree>
    <p:extLst>
      <p:ext uri="{BB962C8B-B14F-4D97-AF65-F5344CB8AC3E}">
        <p14:creationId xmlns:p14="http://schemas.microsoft.com/office/powerpoint/2010/main" val="3853413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162C4-4D17-3340-828C-479BC016B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GC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B4868-EB0F-7F4D-A391-0A0C015BB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Regions of high and low GC in the genome may be underrepresented in sequencing</a:t>
            </a:r>
          </a:p>
          <a:p>
            <a:r>
              <a:rPr lang="en-GB" dirty="0"/>
              <a:t>By looking at the number of reads mapped to the different regions of the genome, we can determine the level of GC bias</a:t>
            </a:r>
          </a:p>
        </p:txBody>
      </p:sp>
    </p:spTree>
    <p:extLst>
      <p:ext uri="{BB962C8B-B14F-4D97-AF65-F5344CB8AC3E}">
        <p14:creationId xmlns:p14="http://schemas.microsoft.com/office/powerpoint/2010/main" val="1193622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D6BA-4852-0241-88B8-0DCB4CF93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MultiQC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BFD20-ACC1-DD47-80A7-8E530E2CC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Takes the results of multiple different QC programs and produces an interactive report</a:t>
            </a:r>
          </a:p>
          <a:p>
            <a:r>
              <a:rPr lang="en-GB" dirty="0"/>
              <a:t>(</a:t>
            </a:r>
            <a:r>
              <a:rPr lang="en-GB" dirty="0" err="1"/>
              <a:t>MultiQC</a:t>
            </a:r>
            <a:r>
              <a:rPr lang="en-GB" dirty="0"/>
              <a:t> demo)</a:t>
            </a:r>
          </a:p>
        </p:txBody>
      </p:sp>
    </p:spTree>
    <p:extLst>
      <p:ext uri="{BB962C8B-B14F-4D97-AF65-F5344CB8AC3E}">
        <p14:creationId xmlns:p14="http://schemas.microsoft.com/office/powerpoint/2010/main" val="2617075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C7917-BE6A-494B-986D-4ABDC9143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Sequence QC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87DF9-2CA4-D645-BCDF-ECC09443C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Basic checks </a:t>
            </a:r>
            <a:r>
              <a:rPr lang="en-GB" b="1" dirty="0"/>
              <a:t>before</a:t>
            </a:r>
            <a:r>
              <a:rPr lang="en-GB" dirty="0"/>
              <a:t> you run your analysis will save time later!</a:t>
            </a:r>
          </a:p>
          <a:p>
            <a:r>
              <a:rPr lang="en-GB" dirty="0"/>
              <a:t>Common issues to look for:</a:t>
            </a:r>
          </a:p>
          <a:p>
            <a:pPr lvl="1"/>
            <a:r>
              <a:rPr lang="en-GB" dirty="0"/>
              <a:t>Poor quality reads</a:t>
            </a:r>
          </a:p>
          <a:p>
            <a:pPr lvl="1"/>
            <a:r>
              <a:rPr lang="en-GB" dirty="0"/>
              <a:t>Adapter contamination</a:t>
            </a:r>
          </a:p>
          <a:p>
            <a:pPr lvl="1"/>
            <a:r>
              <a:rPr lang="en-GB" dirty="0"/>
              <a:t>GC bias</a:t>
            </a:r>
          </a:p>
          <a:p>
            <a:pPr lvl="1"/>
            <a:endParaRPr lang="en-GB" dirty="0"/>
          </a:p>
          <a:p>
            <a:r>
              <a:rPr lang="en-GB" dirty="0"/>
              <a:t>https://</a:t>
            </a:r>
            <a:r>
              <a:rPr lang="en-GB" dirty="0" err="1"/>
              <a:t>sequencing.qcfail.com</a:t>
            </a:r>
            <a:r>
              <a:rPr lang="en-GB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515063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EB9F1-C1F2-F540-8A64-2709C19A7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FastQC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203D3-6792-E249-BEF5-8D735BEF7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Performs basic quality checks fast </a:t>
            </a:r>
          </a:p>
          <a:p>
            <a:r>
              <a:rPr lang="en-GB" dirty="0"/>
              <a:t>Gives easily readable output</a:t>
            </a:r>
          </a:p>
          <a:p>
            <a:r>
              <a:rPr lang="en-GB" dirty="0"/>
              <a:t>Good for picking up problems but don’t get too worried by the output!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1029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C9FCED9-04E1-E745-B270-BD3F762B6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Sequence problems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03A029-AADB-8D40-9EF3-AF1534D6E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48543"/>
          </a:xfrm>
        </p:spPr>
        <p:txBody>
          <a:bodyPr>
            <a:normAutofit/>
          </a:bodyPr>
          <a:lstStyle/>
          <a:p>
            <a:r>
              <a:rPr lang="en-GB" dirty="0"/>
              <a:t>Adaptor read-through</a:t>
            </a:r>
          </a:p>
          <a:p>
            <a:r>
              <a:rPr lang="en-GB" dirty="0"/>
              <a:t>When reads are longer than the insert size</a:t>
            </a:r>
          </a:p>
          <a:p>
            <a:r>
              <a:rPr lang="en-GB" dirty="0" err="1"/>
              <a:t>MiSeq</a:t>
            </a:r>
            <a:r>
              <a:rPr lang="en-GB" dirty="0"/>
              <a:t> will trim this automatically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350EE0-0C64-BA46-AD6C-9172C241B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075" y="3768893"/>
            <a:ext cx="97536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543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3D322F-0BC4-D74E-8427-AE9395711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891" y="1000192"/>
            <a:ext cx="6967960" cy="523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874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C9FCED9-04E1-E745-B270-BD3F762B6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Sequence problems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03A029-AADB-8D40-9EF3-AF1534D6E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55249"/>
          </a:xfrm>
        </p:spPr>
        <p:txBody>
          <a:bodyPr>
            <a:normAutofit/>
          </a:bodyPr>
          <a:lstStyle/>
          <a:p>
            <a:r>
              <a:rPr lang="en-GB" dirty="0"/>
              <a:t>Adaptor dimer</a:t>
            </a:r>
          </a:p>
          <a:p>
            <a:r>
              <a:rPr lang="en-GB" dirty="0"/>
              <a:t>When you ligate adapters together with no input sequence!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A783E5-F0DC-4F4F-A36C-5A5446EA5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684" y="2978343"/>
            <a:ext cx="7844589" cy="3641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491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BBD2344-DEC3-E84B-B1CD-BB0AE6FE6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295" y="1512970"/>
            <a:ext cx="97536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717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C9FCED9-04E1-E745-B270-BD3F762B6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Sequence problems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B03A029-AADB-8D40-9EF3-AF1534D6E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55249"/>
          </a:xfrm>
        </p:spPr>
        <p:txBody>
          <a:bodyPr>
            <a:normAutofit/>
          </a:bodyPr>
          <a:lstStyle/>
          <a:p>
            <a:r>
              <a:rPr lang="en-GB" dirty="0" err="1"/>
              <a:t>Nextera</a:t>
            </a:r>
            <a:r>
              <a:rPr lang="en-GB" dirty="0"/>
              <a:t> transposase signature</a:t>
            </a:r>
          </a:p>
          <a:p>
            <a:r>
              <a:rPr lang="en-GB" dirty="0"/>
              <a:t>Due to sequence preference of the Tn5 transposon</a:t>
            </a:r>
          </a:p>
          <a:p>
            <a:r>
              <a:rPr lang="en-GB" dirty="0"/>
              <a:t>Unavoidable in </a:t>
            </a:r>
            <a:r>
              <a:rPr lang="en-GB" dirty="0" err="1"/>
              <a:t>Nextera</a:t>
            </a:r>
            <a:r>
              <a:rPr lang="en-GB" dirty="0"/>
              <a:t> sequencing</a:t>
            </a:r>
          </a:p>
        </p:txBody>
      </p:sp>
    </p:spTree>
    <p:extLst>
      <p:ext uri="{BB962C8B-B14F-4D97-AF65-F5344CB8AC3E}">
        <p14:creationId xmlns:p14="http://schemas.microsoft.com/office/powerpoint/2010/main" val="2995720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0438E2-8C39-0A4E-82E8-01A375532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181" y="1235657"/>
            <a:ext cx="8152397" cy="562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118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RUbranding">
      <a:dk1>
        <a:srgbClr val="000000"/>
      </a:dk1>
      <a:lt1>
        <a:srgbClr val="FFFFFF"/>
      </a:lt1>
      <a:dk2>
        <a:srgbClr val="002047"/>
      </a:dk2>
      <a:lt2>
        <a:srgbClr val="E7E6E6"/>
      </a:lt2>
      <a:accent1>
        <a:srgbClr val="F3A5BE"/>
      </a:accent1>
      <a:accent2>
        <a:srgbClr val="0066B3"/>
      </a:accent2>
      <a:accent3>
        <a:srgbClr val="FAA31A"/>
      </a:accent3>
      <a:accent4>
        <a:srgbClr val="63BD57"/>
      </a:accent4>
      <a:accent5>
        <a:srgbClr val="54C3C9"/>
      </a:accent5>
      <a:accent6>
        <a:srgbClr val="BFD22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90206-sequenceqc" id="{6792472A-5D51-F545-9221-F56F0787B3C5}" vid="{662758C3-7A0A-004F-911B-9CBCB9878C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1354</TotalTime>
  <Words>177</Words>
  <Application>Microsoft Macintosh PowerPoint</Application>
  <PresentationFormat>Widescreen</PresentationFormat>
  <Paragraphs>32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Museo 300</vt:lpstr>
      <vt:lpstr>Museo 700</vt:lpstr>
      <vt:lpstr>Office Theme</vt:lpstr>
      <vt:lpstr>Sequence QC</vt:lpstr>
      <vt:lpstr>Sequence QC </vt:lpstr>
      <vt:lpstr>FastQC</vt:lpstr>
      <vt:lpstr>Sequence problems</vt:lpstr>
      <vt:lpstr>PowerPoint Presentation</vt:lpstr>
      <vt:lpstr>Sequence problems</vt:lpstr>
      <vt:lpstr>PowerPoint Presentation</vt:lpstr>
      <vt:lpstr>Sequence problems</vt:lpstr>
      <vt:lpstr>PowerPoint Presentation</vt:lpstr>
      <vt:lpstr>GC bias</vt:lpstr>
      <vt:lpstr>MultiQC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Liz Batty</dc:creator>
  <cp:lastModifiedBy>Liz Batty</cp:lastModifiedBy>
  <cp:revision>14</cp:revision>
  <dcterms:created xsi:type="dcterms:W3CDTF">2019-02-06T08:19:29Z</dcterms:created>
  <dcterms:modified xsi:type="dcterms:W3CDTF">2019-03-22T04:19:10Z</dcterms:modified>
</cp:coreProperties>
</file>

<file path=docProps/thumbnail.jpeg>
</file>